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Roboto Medium"/>
      <p:regular r:id="rId26"/>
    </p:embeddedFont>
    <p:embeddedFont>
      <p:font typeface="Roboto Medium"/>
      <p:regular r:id="rId27"/>
    </p:embeddedFont>
    <p:embeddedFont>
      <p:font typeface="Roboto Medium"/>
      <p:regular r:id="rId28"/>
    </p:embeddedFont>
    <p:embeddedFont>
      <p:font typeface="Roboto Medium"/>
      <p:regular r:id="rId29"/>
    </p:embeddedFont>
    <p:embeddedFont>
      <p:font typeface="Roboto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991" y="543878"/>
            <a:ext cx="13246418" cy="10969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991" y="1912620"/>
            <a:ext cx="13246418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Name : Montajaty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91991" y="2530435"/>
            <a:ext cx="13246418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Company : AST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91991" y="3222308"/>
            <a:ext cx="4942880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Team Members: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691991" y="4136708"/>
            <a:ext cx="132464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1-Team Leader : Ahmed Wael =&gt; Handling the all Project With Firebase and 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1991" y="4675465"/>
            <a:ext cx="132464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charge of The Way of payment , Admin Mode And the all project 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1991" y="5214223"/>
            <a:ext cx="132464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I give my team the following tasks.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1991" y="5752981"/>
            <a:ext cx="132464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2-Mohamed Adel Mohamed  =&gt; Tasks(Login and Register Screen With Firebase)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1991" y="6291739"/>
            <a:ext cx="132464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=&gt; ((UI) Forget password Screen , Profile and cart screen , Requests and Confirm Screen in admin).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91991" y="6830497"/>
            <a:ext cx="132464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3-Abdallah Selim =&gt; (Edit and delete Screen In admin )And (Home with product details ,favourite screen)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91991" y="7369254"/>
            <a:ext cx="132464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130" y="1249680"/>
            <a:ext cx="2644140" cy="57302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07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Your Profile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656171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224" y="380750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has your Name , Address  ,Phone Number and Email.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28224" y="44578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update your profile 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28224" y="51081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log out from app from here and it will go back to login screen.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7252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Shopping Cart and Checkout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7272" y="224778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Add to Cart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products to your cart with a single tap and view your total amount.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7272" y="4144447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Checkout Process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increment and decrement the number you want from this product.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7272" y="604111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Order Confirmation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confirm the order with The best way for buying and enter your number. 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370" y="990600"/>
            <a:ext cx="3375660" cy="6248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123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Payment Options and Security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70045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963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Digital Wallets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54542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Now you can only pays by vodafon cash. 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510" y="1264920"/>
            <a:ext cx="2659380" cy="56997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Payment Status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user is waiting for the admin to accept his requist to buy a product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360" y="1184910"/>
            <a:ext cx="2773680" cy="58597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9929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Favourite Screen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4041934"/>
            <a:ext cx="7556421" cy="1194673"/>
          </a:xfrm>
          <a:prstGeom prst="roundRect">
            <a:avLst>
              <a:gd name="adj" fmla="val 797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427636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choose your favourite product and by default it will be added to favourite screen.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0" y="979170"/>
            <a:ext cx="3124200" cy="6271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Admin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 are the admins of the app who can add products , edit or remove products and check requists.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490" y="952500"/>
            <a:ext cx="2979420" cy="632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Add Products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 can add any product ha want with specific categories like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(product name , product price , product description , product image).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461" y="506611"/>
            <a:ext cx="4589621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Check Requists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461" y="1561981"/>
            <a:ext cx="2464118" cy="50255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2461" y="6793944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2461" y="7264122"/>
            <a:ext cx="6448782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 can see all requists that he got from users.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777" y="1561981"/>
            <a:ext cx="2351842" cy="50255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6777" y="6793944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546777" y="7264122"/>
            <a:ext cx="6448782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Then he can accept or refuse the requist.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780" y="1005840"/>
            <a:ext cx="2910840" cy="6217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Requists Results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 we show if requist accepeted or not.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987" y="516136"/>
            <a:ext cx="4692968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Update Or Delete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987" y="1595318"/>
            <a:ext cx="2449235" cy="51386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6987" y="6945035"/>
            <a:ext cx="6429256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 i can find my products and i can choose between if i want to delete it or update it.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777" y="1595318"/>
            <a:ext cx="2280285" cy="51386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1777" y="6945035"/>
            <a:ext cx="642925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Now admin can update any product he wants.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870" y="531852"/>
            <a:ext cx="10583585" cy="7169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020" y="1101447"/>
            <a:ext cx="2880360" cy="60274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619720"/>
            <a:ext cx="4432221" cy="300239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88670" y="3960138"/>
            <a:ext cx="7566660" cy="1943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Mobile E-commerce App Presentation</a:t>
            </a:r>
            <a:endParaRPr lang="en-US" sz="6100" dirty="0"/>
          </a:p>
        </p:txBody>
      </p:sp>
      <p:sp>
        <p:nvSpPr>
          <p:cNvPr id="6" name="Text 1"/>
          <p:cNvSpPr/>
          <p:nvPr/>
        </p:nvSpPr>
        <p:spPr>
          <a:xfrm>
            <a:off x="788670" y="6241733"/>
            <a:ext cx="756666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our presentation on the cutting-edge mobile e-commerce app designed  engaging shopping experience.</a:t>
            </a:r>
            <a:endParaRPr lang="en-US" sz="1750" dirty="0"/>
          </a:p>
        </p:txBody>
      </p:sp>
      <p:sp>
        <p:nvSpPr>
          <p:cNvPr id="7" name="Shape 2"/>
          <p:cNvSpPr/>
          <p:nvPr/>
        </p:nvSpPr>
        <p:spPr>
          <a:xfrm>
            <a:off x="788670" y="7233166"/>
            <a:ext cx="360521" cy="360521"/>
          </a:xfrm>
          <a:prstGeom prst="roundRect">
            <a:avLst>
              <a:gd name="adj" fmla="val 2536075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" y="7240786"/>
            <a:ext cx="345281" cy="34528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61824" y="7216259"/>
            <a:ext cx="2282666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Mohamed Adel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627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985" y="258604"/>
            <a:ext cx="3054310" cy="20690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4138" y="3318629"/>
            <a:ext cx="51725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 Overview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724138" y="4508063"/>
            <a:ext cx="465415" cy="465415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68561" y="4585573"/>
            <a:ext cx="176451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396365" y="4508063"/>
            <a:ext cx="263794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User-Friendly Interface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396365" y="4955381"/>
            <a:ext cx="3583900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prioritizes a simple and intuitive design, making it easy for customers to navigate and find what they need.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187077" y="4508063"/>
            <a:ext cx="465415" cy="465415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331500" y="4585573"/>
            <a:ext cx="176451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5859304" y="4508063"/>
            <a:ext cx="3583900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Personalized Recommendations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859304" y="5278636"/>
            <a:ext cx="3583900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uses intelligent algorithms to suggest relevant products based on user preferences and past purchases.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50016" y="4508063"/>
            <a:ext cx="465415" cy="465415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94438" y="4585573"/>
            <a:ext cx="176451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10322243" y="4508063"/>
            <a:ext cx="3583900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Seamless Shopping Experience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0322243" y="5278636"/>
            <a:ext cx="3583900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offers a smooth and enjoyable shopping journey, from product discovery to secure checkout.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24138" y="6718816"/>
            <a:ext cx="465415" cy="465415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68561" y="6796326"/>
            <a:ext cx="176451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1396365" y="671881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Admin-Mode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1396365" y="7166134"/>
            <a:ext cx="1250989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see the required product and accept it ,can delete or edit products from app and can add more products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 Browsing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 a wide selection of products categorized by type, and price.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Search Functionality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Quickly and easily find specific products using a powerful search bar.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880" y="1242060"/>
            <a:ext cx="2834640" cy="57454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Login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log into our app easily by your email and password.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70" y="1226820"/>
            <a:ext cx="2766060" cy="57759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Forget Password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if you forget your password , we will help you to update it.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will enter your email and we will send you to change your password.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310" y="1211580"/>
            <a:ext cx="2811780" cy="5806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Register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if you don't have an email we will help you to create one easily.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6496169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Interface and Navigation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Home Screen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personalized recommendations, featured products, and ongoing promotions.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Categories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 products by category, including shoes, men, women children, and more.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Search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Quickly find specific products using a search bar with auto-suggestions.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Account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 your profile, orders, payment methods.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2024-10-11T21:00:00Z</dcterms:created>
  <dcterms:modified xsi:type="dcterms:W3CDTF">2024-10-11T21:00:00Z</dcterms:modified>
</cp:coreProperties>
</file>